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61" r:id="rId2"/>
    <p:sldId id="259" r:id="rId3"/>
    <p:sldId id="260" r:id="rId4"/>
    <p:sldId id="258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68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04A2"/>
    <a:srgbClr val="CC0099"/>
    <a:srgbClr val="8B072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2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4C653E-A1D0-45BB-A0BF-5943E1B8FDA5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769098-A1E9-4CD9-8028-327D7EFF3E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4C653E-A1D0-45BB-A0BF-5943E1B8FDA5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769098-A1E9-4CD9-8028-327D7EFF3E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4C653E-A1D0-45BB-A0BF-5943E1B8FDA5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769098-A1E9-4CD9-8028-327D7EFF3E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4C653E-A1D0-45BB-A0BF-5943E1B8FDA5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769098-A1E9-4CD9-8028-327D7EFF3E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4C653E-A1D0-45BB-A0BF-5943E1B8FDA5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769098-A1E9-4CD9-8028-327D7EFF3E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4C653E-A1D0-45BB-A0BF-5943E1B8FDA5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769098-A1E9-4CD9-8028-327D7EFF3E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4C653E-A1D0-45BB-A0BF-5943E1B8FDA5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769098-A1E9-4CD9-8028-327D7EFF3E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4C653E-A1D0-45BB-A0BF-5943E1B8FDA5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769098-A1E9-4CD9-8028-327D7EFF3E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4C653E-A1D0-45BB-A0BF-5943E1B8FDA5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769098-A1E9-4CD9-8028-327D7EFF3E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4C653E-A1D0-45BB-A0BF-5943E1B8FDA5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769098-A1E9-4CD9-8028-327D7EFF3E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24C653E-A1D0-45BB-A0BF-5943E1B8FDA5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85769098-A1E9-4CD9-8028-327D7EFF3E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24C653E-A1D0-45BB-A0BF-5943E1B8FDA5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85769098-A1E9-4CD9-8028-327D7EFF3E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359461"/>
            <a:ext cx="9144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DA04A2"/>
                </a:solidFill>
                <a:latin typeface="Algerian" pitchFamily="82" charset="0"/>
                <a:cs typeface="Aparajita" pitchFamily="34" charset="0"/>
              </a:rPr>
              <a:t>LATTICE VIBRATIONS</a:t>
            </a:r>
          </a:p>
          <a:p>
            <a:pPr algn="r"/>
            <a:r>
              <a:rPr lang="en-US" sz="3200" b="1" i="1" dirty="0" smtClean="0">
                <a:latin typeface="Algerian" pitchFamily="82" charset="0"/>
                <a:cs typeface="Aparajita" pitchFamily="34" charset="0"/>
              </a:rPr>
              <a:t>CHAPTER II</a:t>
            </a:r>
            <a:endParaRPr lang="en-US" sz="3200" b="1" i="1" dirty="0">
              <a:latin typeface="Algerian" pitchFamily="82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ntitl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91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ntitl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ntitl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54732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ntitl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ntitl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ntitl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ntitl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36533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ntitl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692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ntitl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ntitl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ntitl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1" y="228600"/>
            <a:ext cx="8763000" cy="6629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ntitl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ntitl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ntitl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ntitl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ntitl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ntitl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63</TotalTime>
  <Words>4</Words>
  <Application>Microsoft Office PowerPoint</Application>
  <PresentationFormat>On-screen Show (4:3)</PresentationFormat>
  <Paragraphs>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Metro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Anju Gopinath</dc:creator>
  <cp:lastModifiedBy>Anju Gopinath</cp:lastModifiedBy>
  <cp:revision>21</cp:revision>
  <dcterms:created xsi:type="dcterms:W3CDTF">2020-08-16T14:06:42Z</dcterms:created>
  <dcterms:modified xsi:type="dcterms:W3CDTF">2020-08-16T16:01:46Z</dcterms:modified>
</cp:coreProperties>
</file>